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notesSlides/notesSlide45.xml" ContentType="application/vnd.openxmlformats-officedocument.presentationml.notesSlide+xml"/>
  <Override PartName="/ppt/ink/ink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1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432" r:id="rId15"/>
    <p:sldId id="481" r:id="rId16"/>
    <p:sldId id="482" r:id="rId17"/>
    <p:sldId id="413" r:id="rId18"/>
    <p:sldId id="334" r:id="rId19"/>
    <p:sldId id="335" r:id="rId20"/>
    <p:sldId id="338" r:id="rId21"/>
    <p:sldId id="339" r:id="rId22"/>
    <p:sldId id="343" r:id="rId23"/>
    <p:sldId id="345" r:id="rId24"/>
    <p:sldId id="415" r:id="rId25"/>
    <p:sldId id="473" r:id="rId26"/>
    <p:sldId id="445" r:id="rId27"/>
    <p:sldId id="416" r:id="rId28"/>
    <p:sldId id="456" r:id="rId29"/>
    <p:sldId id="467" r:id="rId30"/>
    <p:sldId id="469" r:id="rId31"/>
    <p:sldId id="470" r:id="rId32"/>
    <p:sldId id="472" r:id="rId33"/>
    <p:sldId id="465" r:id="rId34"/>
    <p:sldId id="368" r:id="rId35"/>
    <p:sldId id="447" r:id="rId36"/>
    <p:sldId id="371" r:id="rId37"/>
    <p:sldId id="474" r:id="rId38"/>
    <p:sldId id="288" r:id="rId39"/>
    <p:sldId id="375" r:id="rId40"/>
    <p:sldId id="353" r:id="rId41"/>
    <p:sldId id="421" r:id="rId42"/>
    <p:sldId id="422" r:id="rId43"/>
    <p:sldId id="448" r:id="rId44"/>
    <p:sldId id="355" r:id="rId45"/>
    <p:sldId id="475" r:id="rId46"/>
    <p:sldId id="479" r:id="rId47"/>
    <p:sldId id="449" r:id="rId48"/>
    <p:sldId id="376" r:id="rId49"/>
    <p:sldId id="450" r:id="rId50"/>
    <p:sldId id="425" r:id="rId51"/>
    <p:sldId id="451" r:id="rId52"/>
    <p:sldId id="289" r:id="rId53"/>
    <p:sldId id="453" r:id="rId54"/>
    <p:sldId id="365" r:id="rId55"/>
    <p:sldId id="478" r:id="rId56"/>
    <p:sldId id="476" r:id="rId57"/>
    <p:sldId id="483" r:id="rId58"/>
    <p:sldId id="484" r:id="rId59"/>
    <p:sldId id="47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use soft wave functions and the SRC physics is shifted to the operator as seen by considering this general matrix element here: point to how each U is propagated.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momentum distributions where the initial operator is simply given by combinations of these creation and annihilation operators.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81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 point out the two at low-q and the high-q one.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an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9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0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8E02-2EB8-8F40-8331-720A936BC209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F253-7944-C04B-86C5-185969FB58DB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A66F-4934-754B-9FE5-BA635E814956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450F0-767E-AF4C-A354-42D7EA658F3A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F7191-D9FC-8C4F-A90A-5EFB25C20586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3DBF-8C7C-1A43-8A81-BCEF2715CEB7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C125-7C36-0640-9484-B4EACEE82D18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749D-2EFC-AF4F-87AC-F01B93ADD1BC}" type="datetime1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5C8F-0927-A841-AB3C-5DAFD971B90A}" type="datetime1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A40-D372-4648-8C92-A019D80BD54D}" type="datetime1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9585-35E7-E145-AA19-2D3656E1769E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CD1F8-1B73-DC41-858F-A76ABE226B92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9245A-3177-8D46-B9FA-72460754F088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74C2-12D1-7C42-81D4-6257285836B3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69290-9D4C-DB40-8BA1-EFFC2ED188C8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BC7-3D65-4148-A106-C73C3A66943A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9681-CD10-214C-913C-5839698EC831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1978-C20A-CD48-84AB-2F860D27F541}" type="datetime1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762E-9BE3-7F41-B389-7B81559396FC}" type="datetime1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B73E-1020-5C4F-B0EE-743CD61B2D9E}" type="datetime1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F89B-F4C4-1A48-9CB7-D3476CF3363F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38310-A24B-4F4A-87ED-1D2AA8CDDB51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B75EE03-964A-0B44-9405-142637A2EC9B}" type="datetime1">
              <a:rPr lang="en-US" smtClean="0"/>
              <a:t>12/15/21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7745E1C-4558-B944-B872-BA29D7F493C1}" type="datetime1">
              <a:rPr lang="en-US" smtClean="0"/>
              <a:t>12/15/21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90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TRIUMF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December 16,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135831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For momentum distributions, evolve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b="1" dirty="0">
                    <a:cs typeface="Arial" panose="020B0604020202020204" pitchFamily="34" charset="0"/>
                  </a:rPr>
                  <a:t>Strategy</a:t>
                </a:r>
                <a:r>
                  <a:rPr lang="en-US" sz="2200" dirty="0">
                    <a:cs typeface="Arial" panose="020B0604020202020204" pitchFamily="34" charset="0"/>
                  </a:rPr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truncating 3-body and higher terms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2059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5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VMC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526"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758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Outlook: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 (e.g., </a:t>
                </a:r>
                <a:r>
                  <a:rPr lang="en-US" sz="2200"/>
                  <a:t>3-body terms)</a:t>
                </a:r>
                <a:endParaRPr lang="en-US" sz="22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5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94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18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blipFill>
                <a:blip r:embed="rId5"/>
                <a:stretch>
                  <a:fillRect l="-2222" t="-3846" r="-388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21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4584</TotalTime>
  <Words>6114</Words>
  <Application>Microsoft Macintosh PowerPoint</Application>
  <PresentationFormat>Widescreen</PresentationFormat>
  <Paragraphs>693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</vt:lpstr>
      <vt:lpstr>Summary</vt:lpstr>
      <vt:lpstr>Extras</vt:lpstr>
      <vt:lpstr>Extras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181</cp:revision>
  <dcterms:created xsi:type="dcterms:W3CDTF">2021-04-13T22:10:52Z</dcterms:created>
  <dcterms:modified xsi:type="dcterms:W3CDTF">2021-12-15T15:07:39Z</dcterms:modified>
</cp:coreProperties>
</file>